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4F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43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10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2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16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5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4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76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8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2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76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0F5F-BC2C-4052-BB2C-ED44A1B9618B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44A4-DAF1-45FF-8930-FD94AA6C4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4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467721" y="872388"/>
            <a:ext cx="3888431" cy="2232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23528" y="872389"/>
            <a:ext cx="3888431" cy="2232248"/>
          </a:xfrm>
          <a:prstGeom prst="rect">
            <a:avLst/>
          </a:prstGeom>
          <a:solidFill>
            <a:srgbClr val="FCD4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88640"/>
            <a:ext cx="8505078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Reading Meters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09793" y="4509120"/>
            <a:ext cx="3888431" cy="2232248"/>
            <a:chOff x="4509793" y="4509120"/>
            <a:chExt cx="3888431" cy="2232248"/>
          </a:xfrm>
        </p:grpSpPr>
        <p:sp>
          <p:nvSpPr>
            <p:cNvPr id="20" name="Rectangle 19"/>
            <p:cNvSpPr/>
            <p:nvPr/>
          </p:nvSpPr>
          <p:spPr>
            <a:xfrm>
              <a:off x="4509793" y="4509120"/>
              <a:ext cx="3888431" cy="22322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1" name="Picture 7" descr="C:\Users\stmh12\AppData\Local\Microsoft\Windows\Temporary Internet Files\Content.IE5\EMVLXOHC\gas%20hob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1363" y="4725144"/>
              <a:ext cx="1728192" cy="1728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067" y="1009809"/>
            <a:ext cx="2935421" cy="2009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09809"/>
            <a:ext cx="2889873" cy="19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23529" y="4509120"/>
            <a:ext cx="3888431" cy="2232248"/>
            <a:chOff x="323529" y="4509120"/>
            <a:chExt cx="3888431" cy="2232248"/>
          </a:xfrm>
        </p:grpSpPr>
        <p:sp>
          <p:nvSpPr>
            <p:cNvPr id="6" name="Rectangle 5"/>
            <p:cNvSpPr/>
            <p:nvPr/>
          </p:nvSpPr>
          <p:spPr>
            <a:xfrm>
              <a:off x="323529" y="4509120"/>
              <a:ext cx="3888431" cy="2232248"/>
            </a:xfrm>
            <a:prstGeom prst="rect">
              <a:avLst/>
            </a:prstGeom>
            <a:solidFill>
              <a:srgbClr val="FCD4F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725143"/>
              <a:ext cx="1644673" cy="1728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323528" y="3208499"/>
            <a:ext cx="8505078" cy="1138773"/>
          </a:xfrm>
          <a:prstGeom prst="rect">
            <a:avLst/>
          </a:prstGeom>
          <a:solidFill>
            <a:srgbClr val="FFFFCC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own or rent a house, it will have meters, like the ones shown, in it somewhere.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these meters measure? Can you take their readings?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95201" y="4594192"/>
            <a:ext cx="1955726" cy="206210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  <a:p>
            <a:endParaRPr lang="en-GB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Twenty five thousand, four hundred and forty seven point nine kilowatt hours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54008" y="4594192"/>
            <a:ext cx="1902144" cy="206210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  <a:p>
            <a:endParaRPr lang="en-GB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Ten thousand, seven hundred and forty seven point two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cubic metres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23528" y="872389"/>
            <a:ext cx="3888431" cy="2232248"/>
          </a:xfrm>
          <a:prstGeom prst="rect">
            <a:avLst/>
          </a:prstGeom>
          <a:solidFill>
            <a:srgbClr val="FCD4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88640"/>
            <a:ext cx="8424936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Reading Meters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09809"/>
            <a:ext cx="2889873" cy="19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23528" y="3849898"/>
            <a:ext cx="3888431" cy="711079"/>
            <a:chOff x="323528" y="3356992"/>
            <a:chExt cx="4144193" cy="792088"/>
          </a:xfrm>
        </p:grpSpPr>
        <p:sp>
          <p:nvSpPr>
            <p:cNvPr id="2" name="Rectangle 1"/>
            <p:cNvSpPr/>
            <p:nvPr/>
          </p:nvSpPr>
          <p:spPr>
            <a:xfrm>
              <a:off x="323528" y="3356992"/>
              <a:ext cx="4144193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67544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21808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69167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11760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69385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90033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3562295" y="3987062"/>
              <a:ext cx="166308" cy="16201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3528" y="5075466"/>
            <a:ext cx="3888431" cy="711079"/>
            <a:chOff x="323528" y="3356992"/>
            <a:chExt cx="4144193" cy="792088"/>
          </a:xfrm>
        </p:grpSpPr>
        <p:sp>
          <p:nvSpPr>
            <p:cNvPr id="29" name="Rectangle 28"/>
            <p:cNvSpPr/>
            <p:nvPr/>
          </p:nvSpPr>
          <p:spPr>
            <a:xfrm>
              <a:off x="323528" y="3356992"/>
              <a:ext cx="4144193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7544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1808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769167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11760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69385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90033" y="3465004"/>
              <a:ext cx="576064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562295" y="3987062"/>
              <a:ext cx="166308" cy="16201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2888" y="3946861"/>
            <a:ext cx="3434253" cy="504797"/>
            <a:chOff x="512888" y="3946861"/>
            <a:chExt cx="3434253" cy="504797"/>
          </a:xfrm>
        </p:grpSpPr>
        <p:sp>
          <p:nvSpPr>
            <p:cNvPr id="10" name="TextBox 9"/>
            <p:cNvSpPr txBox="1"/>
            <p:nvPr/>
          </p:nvSpPr>
          <p:spPr>
            <a:xfrm>
              <a:off x="1778225" y="3946863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GB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37115" y="3946862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08386" y="3959215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2888" y="3959214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26774" y="3959213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15093" y="3946861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3528" y="3284984"/>
            <a:ext cx="388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Impact" panose="020B0806030902050204" pitchFamily="34" charset="0"/>
              </a:rPr>
              <a:t>Old reading</a:t>
            </a:r>
            <a:endParaRPr lang="en-GB" sz="28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8667" y="4560977"/>
            <a:ext cx="388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Impact" panose="020B0806030902050204" pitchFamily="34" charset="0"/>
              </a:rPr>
              <a:t>New reading</a:t>
            </a:r>
            <a:endParaRPr lang="en-GB" sz="28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87661" y="5188630"/>
            <a:ext cx="3434253" cy="504796"/>
            <a:chOff x="487661" y="5188630"/>
            <a:chExt cx="3434253" cy="504796"/>
          </a:xfrm>
        </p:grpSpPr>
        <p:sp>
          <p:nvSpPr>
            <p:cNvPr id="43" name="TextBox 42"/>
            <p:cNvSpPr txBox="1"/>
            <p:nvPr/>
          </p:nvSpPr>
          <p:spPr>
            <a:xfrm>
              <a:off x="1752998" y="5188631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11888" y="5188630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GB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3159" y="5200983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7661" y="5200982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01547" y="5200981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489866" y="5200983"/>
              <a:ext cx="4320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GB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35995" y="873454"/>
            <a:ext cx="4307749" cy="3385542"/>
          </a:xfrm>
          <a:prstGeom prst="rect">
            <a:avLst/>
          </a:prstGeom>
          <a:solidFill>
            <a:srgbClr val="FFFFCC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understand how much electricity you have used, you need to compare your old meter reading with your new meter reading.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Simply find the difference between the two readings.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electricity has this house used?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35996" y="4410308"/>
            <a:ext cx="4307749" cy="1107996"/>
          </a:xfrm>
          <a:prstGeom prst="rect">
            <a:avLst/>
          </a:prstGeom>
          <a:solidFill>
            <a:srgbClr val="FFFFCC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52092.9 – 34781.2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17311.7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kWh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535996" y="5633277"/>
            <a:ext cx="4307749" cy="1107996"/>
          </a:xfrm>
          <a:prstGeom prst="rect">
            <a:avLst/>
          </a:prstGeom>
          <a:solidFill>
            <a:srgbClr val="FFFFCC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Readings are usually truncated to the nearest whole number: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52092 – 34781 = 17311 kWh</a:t>
            </a:r>
          </a:p>
        </p:txBody>
      </p:sp>
    </p:spTree>
    <p:extLst>
      <p:ext uri="{BB962C8B-B14F-4D97-AF65-F5344CB8AC3E}">
        <p14:creationId xmlns:p14="http://schemas.microsoft.com/office/powerpoint/2010/main" val="18293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2" grpId="0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144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11</cp:revision>
  <dcterms:created xsi:type="dcterms:W3CDTF">2016-07-05T13:25:27Z</dcterms:created>
  <dcterms:modified xsi:type="dcterms:W3CDTF">2016-11-15T20:24:28Z</dcterms:modified>
</cp:coreProperties>
</file>