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CC"/>
    <a:srgbClr val="D5AB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04966-0D88-4DA9-BBA8-A0A454757216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EDA25-1EA6-4325-B74F-965608BC85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567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EDA25-1EA6-4325-B74F-965608BC85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6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56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60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04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66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4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09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8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66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860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61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A490B-F85B-4EAC-A287-BC5EE89AC135}" type="datetimeFigureOut">
              <a:rPr lang="en-US" smtClean="0"/>
              <a:t>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DE893-1377-4783-87D2-36039BDEF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559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3268" y="2218673"/>
            <a:ext cx="318135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MFL - Spanish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42130" y="6316792"/>
            <a:ext cx="3401292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48600" y="2406940"/>
            <a:ext cx="71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400</a:t>
            </a:r>
            <a:endParaRPr lang="en-GB" sz="2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680884"/>
            <a:ext cx="5157821" cy="5635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7005" y="688191"/>
            <a:ext cx="318135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698" y="3141424"/>
            <a:ext cx="3171825" cy="809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848599" y="3315403"/>
            <a:ext cx="71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6</a:t>
            </a:r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0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689239" y="5486399"/>
            <a:ext cx="730361" cy="762001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786728" y="2934402"/>
            <a:ext cx="730361" cy="762001"/>
          </a:xfrm>
          <a:prstGeom prst="ellipse">
            <a:avLst/>
          </a:prstGeom>
          <a:noFill/>
          <a:ln w="412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9697" y="4114800"/>
            <a:ext cx="31718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Oval 12"/>
          <p:cNvSpPr/>
          <p:nvPr/>
        </p:nvSpPr>
        <p:spPr>
          <a:xfrm>
            <a:off x="2208767" y="4533899"/>
            <a:ext cx="730361" cy="762001"/>
          </a:xfrm>
          <a:prstGeom prst="ellipse">
            <a:avLst/>
          </a:prstGeom>
          <a:noFill/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7848598" y="4284017"/>
            <a:ext cx="71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Impact" panose="020B0806030902050204" pitchFamily="34" charset="0"/>
              </a:rPr>
              <a:t>200</a:t>
            </a:r>
            <a:endParaRPr lang="en-GB" sz="2400" dirty="0">
              <a:solidFill>
                <a:schemeClr val="accent3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99696" y="4935961"/>
            <a:ext cx="31718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If you don’t know the vocabulary, just think. </a:t>
            </a:r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Which process will use the greatest quantity of water?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7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" grpId="0"/>
      <p:bldP spid="10" grpId="0" animBg="1"/>
      <p:bldP spid="11" grpId="0" animBg="1"/>
      <p:bldP spid="13" grpId="0" animBg="1"/>
      <p:bldP spid="14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247" y="5404563"/>
            <a:ext cx="2772261" cy="58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5" y="4594935"/>
            <a:ext cx="2786067" cy="66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6" y="3830136"/>
            <a:ext cx="2775672" cy="626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818" y="667455"/>
            <a:ext cx="2843129" cy="605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818" y="152400"/>
            <a:ext cx="8686800" cy="430887"/>
          </a:xfrm>
          <a:prstGeom prst="rect">
            <a:avLst/>
          </a:prstGeom>
          <a:solidFill>
            <a:srgbClr val="D5ABFF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GCSE Subject Area – MFL -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French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5159" y="4697477"/>
            <a:ext cx="71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FF0000"/>
                </a:solidFill>
                <a:latin typeface="Impact" panose="020B0806030902050204" pitchFamily="34" charset="0"/>
              </a:rPr>
              <a:t>14</a:t>
            </a:r>
            <a:endParaRPr lang="en-GB" sz="24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5158" y="5458034"/>
            <a:ext cx="71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Impact" panose="020B0806030902050204" pitchFamily="34" charset="0"/>
              </a:rPr>
              <a:t>54</a:t>
            </a:r>
            <a:endParaRPr lang="en-GB" sz="2400" dirty="0">
              <a:solidFill>
                <a:schemeClr val="tx2">
                  <a:lumMod val="60000"/>
                  <a:lumOff val="40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2209799" y="5306420"/>
            <a:ext cx="730361" cy="762001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2219565" y="2016502"/>
            <a:ext cx="730361" cy="762001"/>
          </a:xfrm>
          <a:prstGeom prst="ellipse">
            <a:avLst/>
          </a:prstGeom>
          <a:noFill/>
          <a:ln w="41275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2209800" y="3316198"/>
            <a:ext cx="730361" cy="762001"/>
          </a:xfrm>
          <a:prstGeom prst="ellipse">
            <a:avLst/>
          </a:prstGeom>
          <a:noFill/>
          <a:ln w="4127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185160" y="3912304"/>
            <a:ext cx="7139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chemeClr val="accent3">
                    <a:lumMod val="75000"/>
                  </a:schemeClr>
                </a:solidFill>
                <a:latin typeface="Impact" panose="020B0806030902050204" pitchFamily="34" charset="0"/>
              </a:rPr>
              <a:t>38</a:t>
            </a:r>
            <a:endParaRPr lang="en-GB" sz="2400" dirty="0">
              <a:solidFill>
                <a:schemeClr val="accent3">
                  <a:lumMod val="75000"/>
                </a:schemeClr>
              </a:solidFill>
              <a:latin typeface="Impact" panose="020B080603090205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688190"/>
            <a:ext cx="5694218" cy="221599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One hundred schoolchildren were asked what they do to keep healthy. 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This table shows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the results. </a:t>
            </a:r>
            <a:endParaRPr lang="en-GB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GB" sz="2200" dirty="0">
                <a:latin typeface="Arial" panose="020B0604020202020204" pitchFamily="34" charset="0"/>
                <a:cs typeface="Arial" panose="020B0604020202020204" pitchFamily="34" charset="0"/>
              </a:rPr>
              <a:t>percentage of children do the following? 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42130" y="6316792"/>
            <a:ext cx="3401292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AQA June 2015 </a:t>
            </a:r>
            <a:r>
              <a:rPr lang="en-GB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Reading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1836" y="3086781"/>
            <a:ext cx="2775672" cy="610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6248401" y="2730270"/>
            <a:ext cx="269502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If you don’t know the vocabulary, just think. </a:t>
            </a:r>
          </a:p>
          <a:p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  <a:p>
            <a:r>
              <a:rPr lang="en-GB" sz="2000" dirty="0" smtClean="0">
                <a:solidFill>
                  <a:srgbClr val="FF0000"/>
                </a:solidFill>
                <a:latin typeface="Impact" panose="020B0806030902050204" pitchFamily="34" charset="0"/>
              </a:rPr>
              <a:t>Which ways of staying healthy are likely to be more popular with children in France?</a:t>
            </a:r>
            <a:endParaRPr lang="en-GB" sz="2000" dirty="0">
              <a:solidFill>
                <a:srgbClr val="FF0000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45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9" grpId="0"/>
      <p:bldP spid="10" grpId="0" animBg="1"/>
      <p:bldP spid="11" grpId="0" animBg="1"/>
      <p:bldP spid="13" grpId="0" animBg="1"/>
      <p:bldP spid="14" grpId="0"/>
      <p:bldP spid="2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102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Howard</dc:creator>
  <cp:lastModifiedBy>Howards</cp:lastModifiedBy>
  <cp:revision>45</cp:revision>
  <dcterms:created xsi:type="dcterms:W3CDTF">2017-01-06T14:20:34Z</dcterms:created>
  <dcterms:modified xsi:type="dcterms:W3CDTF">2017-02-13T19:45:12Z</dcterms:modified>
</cp:coreProperties>
</file>