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1610"/>
    <a:srgbClr val="DC30DC"/>
    <a:srgbClr val="FCFC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648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6A92F-1858-4B98-84A5-6F20A83AE234}" type="datetimeFigureOut">
              <a:rPr lang="en-GB" smtClean="0"/>
              <a:t>13/12/2015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A49D3-0510-40EB-844C-CD12581F75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8212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6A92F-1858-4B98-84A5-6F20A83AE234}" type="datetimeFigureOut">
              <a:rPr lang="en-GB" smtClean="0"/>
              <a:t>13/12/2015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A49D3-0510-40EB-844C-CD12581F75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08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6A92F-1858-4B98-84A5-6F20A83AE234}" type="datetimeFigureOut">
              <a:rPr lang="en-GB" smtClean="0"/>
              <a:t>13/12/2015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A49D3-0510-40EB-844C-CD12581F75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849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6A92F-1858-4B98-84A5-6F20A83AE234}" type="datetimeFigureOut">
              <a:rPr lang="en-GB" smtClean="0"/>
              <a:t>13/12/2015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A49D3-0510-40EB-844C-CD12581F75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3523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6A92F-1858-4B98-84A5-6F20A83AE234}" type="datetimeFigureOut">
              <a:rPr lang="en-GB" smtClean="0"/>
              <a:t>13/12/2015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A49D3-0510-40EB-844C-CD12581F75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464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6A92F-1858-4B98-84A5-6F20A83AE234}" type="datetimeFigureOut">
              <a:rPr lang="en-GB" smtClean="0"/>
              <a:t>13/12/2015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A49D3-0510-40EB-844C-CD12581F75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7179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6A92F-1858-4B98-84A5-6F20A83AE234}" type="datetimeFigureOut">
              <a:rPr lang="en-GB" smtClean="0"/>
              <a:t>13/12/2015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A49D3-0510-40EB-844C-CD12581F75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649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6A92F-1858-4B98-84A5-6F20A83AE234}" type="datetimeFigureOut">
              <a:rPr lang="en-GB" smtClean="0"/>
              <a:t>13/12/2015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A49D3-0510-40EB-844C-CD12581F75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16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6A92F-1858-4B98-84A5-6F20A83AE234}" type="datetimeFigureOut">
              <a:rPr lang="en-GB" smtClean="0"/>
              <a:t>13/12/2015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A49D3-0510-40EB-844C-CD12581F75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6910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6A92F-1858-4B98-84A5-6F20A83AE234}" type="datetimeFigureOut">
              <a:rPr lang="en-GB" smtClean="0"/>
              <a:t>13/12/2015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A49D3-0510-40EB-844C-CD12581F75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4017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6A92F-1858-4B98-84A5-6F20A83AE234}" type="datetimeFigureOut">
              <a:rPr lang="en-GB" smtClean="0"/>
              <a:t>13/12/2015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A49D3-0510-40EB-844C-CD12581F75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5204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6A92F-1858-4B98-84A5-6F20A83AE234}" type="datetimeFigureOut">
              <a:rPr lang="en-GB" smtClean="0"/>
              <a:t>13/12/2015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FA49D3-0510-40EB-844C-CD12581F75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4092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88640"/>
            <a:ext cx="83529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How many of these can you unjumble to make the names of different </a:t>
            </a:r>
            <a:r>
              <a:rPr lang="en-GB" sz="2400" dirty="0" smtClean="0">
                <a:latin typeface="Comic Sans MS" panose="030F0702030302020204" pitchFamily="66" charset="0"/>
              </a:rPr>
              <a:t>types of charts and graphs?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1340768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C R A B H A R T 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2348880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T I E P A R C H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3429000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T G S R A R C P T E A H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5536" y="4581128"/>
            <a:ext cx="6480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E A V G M I N R D N A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4558" y="5653568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R I A E L G H N P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92080" y="1340768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A S H T I G  R O M 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19480" y="2348879"/>
            <a:ext cx="3645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T O X P L O B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92080" y="3429000"/>
            <a:ext cx="4032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R A I L B P E H G A N R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92080" y="5661247"/>
            <a:ext cx="3851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C H A U E R D B L A R T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92080" y="4581128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T P O A C M I G R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072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5536" y="2780928"/>
            <a:ext cx="8352928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Need a hint?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29394" y="219515"/>
            <a:ext cx="8756463" cy="6012053"/>
            <a:chOff x="129394" y="219515"/>
            <a:chExt cx="8756463" cy="6012053"/>
          </a:xfrm>
        </p:grpSpPr>
        <p:pic>
          <p:nvPicPr>
            <p:cNvPr id="15" name="Picture 14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395536" y="332656"/>
              <a:ext cx="1800200" cy="1584176"/>
            </a:xfrm>
            <a:prstGeom prst="rect">
              <a:avLst/>
            </a:prstGeom>
          </p:spPr>
        </p:pic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7704" y="1284107"/>
              <a:ext cx="2267742" cy="12654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35896" y="219515"/>
              <a:ext cx="2270373" cy="1682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24128" y="1124744"/>
              <a:ext cx="1704568" cy="1296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03839" y="332656"/>
              <a:ext cx="1444625" cy="1304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76347" y="3929537"/>
              <a:ext cx="2088232" cy="1449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72200" y="3458861"/>
              <a:ext cx="2513657" cy="1391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08104" y="5013176"/>
              <a:ext cx="2800350" cy="876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3" name="Picture 9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7704" y="4654378"/>
              <a:ext cx="2011089" cy="1577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4" name="Picture 10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394" y="3458861"/>
              <a:ext cx="2332484" cy="17269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24294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88640"/>
            <a:ext cx="83529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How many of these can you unjumble to make the names of different </a:t>
            </a:r>
            <a:r>
              <a:rPr lang="en-GB" sz="2400" dirty="0" smtClean="0">
                <a:latin typeface="Comic Sans MS" panose="030F0702030302020204" pitchFamily="66" charset="0"/>
              </a:rPr>
              <a:t>types of charts and graphs?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1340768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C R A B H A R T 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2348880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T I E P A R C H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3429000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T G S R A R C P T E A H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5536" y="4581128"/>
            <a:ext cx="6480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E A V G M I N R D N A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4558" y="5653568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R I A E L G H N P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92080" y="1340768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A S H T I G  R O </a:t>
            </a:r>
            <a:r>
              <a:rPr lang="en-GB" sz="2400" smtClean="0">
                <a:latin typeface="Comic Sans MS" panose="030F0702030302020204" pitchFamily="66" charset="0"/>
              </a:rPr>
              <a:t>M 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19480" y="2348879"/>
            <a:ext cx="3645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T O X P L O B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92080" y="3429000"/>
            <a:ext cx="4032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R A I L B P E H G A N R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92080" y="5661247"/>
            <a:ext cx="3851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C H A U E R D B L A R T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92080" y="4581128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T P O A C M I G R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374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236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Authorised Users Only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Howard</dc:creator>
  <cp:lastModifiedBy>Howards</cp:lastModifiedBy>
  <cp:revision>14</cp:revision>
  <dcterms:created xsi:type="dcterms:W3CDTF">2015-11-09T08:03:02Z</dcterms:created>
  <dcterms:modified xsi:type="dcterms:W3CDTF">2015-12-13T20:50:07Z</dcterms:modified>
</cp:coreProperties>
</file>