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342" y="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F0D5-CC22-4E12-903F-12749B0B56C7}" type="datetimeFigureOut">
              <a:rPr lang="en-GB" smtClean="0"/>
              <a:t>22/01/2014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8D52E-E45E-4B70-996C-BE90BD0FB0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54991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F0D5-CC22-4E12-903F-12749B0B56C7}" type="datetimeFigureOut">
              <a:rPr lang="en-GB" smtClean="0"/>
              <a:t>22/01/2014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8D52E-E45E-4B70-996C-BE90BD0FB0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7485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F0D5-CC22-4E12-903F-12749B0B56C7}" type="datetimeFigureOut">
              <a:rPr lang="en-GB" smtClean="0"/>
              <a:t>22/01/2014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8D52E-E45E-4B70-996C-BE90BD0FB0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38389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F0D5-CC22-4E12-903F-12749B0B56C7}" type="datetimeFigureOut">
              <a:rPr lang="en-GB" smtClean="0"/>
              <a:t>22/01/2014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8D52E-E45E-4B70-996C-BE90BD0FB0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59299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F0D5-CC22-4E12-903F-12749B0B56C7}" type="datetimeFigureOut">
              <a:rPr lang="en-GB" smtClean="0"/>
              <a:t>22/01/2014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8D52E-E45E-4B70-996C-BE90BD0FB0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24068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F0D5-CC22-4E12-903F-12749B0B56C7}" type="datetimeFigureOut">
              <a:rPr lang="en-GB" smtClean="0"/>
              <a:t>22/01/2014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8D52E-E45E-4B70-996C-BE90BD0FB0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97033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F0D5-CC22-4E12-903F-12749B0B56C7}" type="datetimeFigureOut">
              <a:rPr lang="en-GB" smtClean="0"/>
              <a:t>22/01/2014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8D52E-E45E-4B70-996C-BE90BD0FB0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13124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F0D5-CC22-4E12-903F-12749B0B56C7}" type="datetimeFigureOut">
              <a:rPr lang="en-GB" smtClean="0"/>
              <a:t>22/01/2014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8D52E-E45E-4B70-996C-BE90BD0FB0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59076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F0D5-CC22-4E12-903F-12749B0B56C7}" type="datetimeFigureOut">
              <a:rPr lang="en-GB" smtClean="0"/>
              <a:t>22/01/2014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8D52E-E45E-4B70-996C-BE90BD0FB0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7025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F0D5-CC22-4E12-903F-12749B0B56C7}" type="datetimeFigureOut">
              <a:rPr lang="en-GB" smtClean="0"/>
              <a:t>22/01/2014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8D52E-E45E-4B70-996C-BE90BD0FB0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59563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F0D5-CC22-4E12-903F-12749B0B56C7}" type="datetimeFigureOut">
              <a:rPr lang="en-GB" smtClean="0"/>
              <a:t>22/01/2014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8D52E-E45E-4B70-996C-BE90BD0FB0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5271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5DF0D5-CC22-4E12-903F-12749B0B56C7}" type="datetimeFigureOut">
              <a:rPr lang="en-GB" smtClean="0"/>
              <a:t>22/01/2014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58D52E-E45E-4B70-996C-BE90BD0FB0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55818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http://www.anderson-tours.co.uk/wp-content/uploads/2013/02/Eiffel-Tower-Paris-France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7952" y="260647"/>
            <a:ext cx="5194987" cy="32468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17773" y="3717032"/>
            <a:ext cx="813690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600" b="1" dirty="0" smtClean="0">
                <a:latin typeface="Comic Sans MS" panose="030F0702030302020204" pitchFamily="66" charset="0"/>
              </a:rPr>
              <a:t>Could you plan a school trip to Madrid or Paris?</a:t>
            </a:r>
            <a:endParaRPr lang="en-GB" sz="2600" b="1" dirty="0">
              <a:latin typeface="Comic Sans MS" panose="030F0702030302020204" pitchFamily="66" charset="0"/>
            </a:endParaRPr>
          </a:p>
        </p:txBody>
      </p:sp>
      <p:pic>
        <p:nvPicPr>
          <p:cNvPr id="1031" name="Picture 7" descr="http://upload.wikimedia.org/wikipedia/commons/3/33/Calle_de_Alcal%C3%A1_(Madrid)_04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718" y="260648"/>
            <a:ext cx="4329157" cy="32468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6" name="Group 5"/>
          <p:cNvGrpSpPr/>
          <p:nvPr/>
        </p:nvGrpSpPr>
        <p:grpSpPr>
          <a:xfrm>
            <a:off x="179512" y="4509120"/>
            <a:ext cx="8813427" cy="2160240"/>
            <a:chOff x="179512" y="4077072"/>
            <a:chExt cx="8813427" cy="2160240"/>
          </a:xfrm>
        </p:grpSpPr>
        <p:sp>
          <p:nvSpPr>
            <p:cNvPr id="5" name="Rectangle 4"/>
            <p:cNvSpPr/>
            <p:nvPr/>
          </p:nvSpPr>
          <p:spPr>
            <a:xfrm>
              <a:off x="179512" y="4077072"/>
              <a:ext cx="8813427" cy="2160240"/>
            </a:xfrm>
            <a:prstGeom prst="rect">
              <a:avLst/>
            </a:prstGeom>
            <a:solidFill>
              <a:schemeClr val="bg1"/>
            </a:solidFill>
            <a:ln w="412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09040" y="4316921"/>
              <a:ext cx="3839669" cy="16053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33" name="Picture 9" descr="https://encrypted-tbn3.gstatic.com/images?q=tbn:ANd9GcRGLqEmZftzm4T104Sm2kAyJJmCT_DMGcvZgPocN0XVLOfvX_iX_aG3JTfw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9719" y="4316921"/>
              <a:ext cx="2309940" cy="165618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5" name="Picture 11" descr="https://encrypted-tbn1.gstatic.com/images?q=tbn:ANd9GcQW-LI6hSUcFHkPVlkRhaqFu1a8VjhAfXkg2IrtF32zLOFvFQ9L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15887" y="4195684"/>
              <a:ext cx="2577052" cy="193030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066009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C:\Users\Howards\AppData\Local\Microsoft\Windows\Temporary Internet Files\Content.IE5\P9H3BVUJ\MC900334096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5735" y="3140968"/>
            <a:ext cx="2421947" cy="28947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95536" y="230351"/>
            <a:ext cx="525658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latin typeface="Comic Sans MS" panose="030F0702030302020204" pitchFamily="66" charset="0"/>
              </a:rPr>
              <a:t>Today you will be using your language and numeracy skills to plan a trip to either Paris or Madrid.</a:t>
            </a:r>
          </a:p>
          <a:p>
            <a:endParaRPr lang="en-GB" sz="2400" dirty="0">
              <a:latin typeface="Comic Sans MS" panose="030F0702030302020204" pitchFamily="66" charset="0"/>
            </a:endParaRPr>
          </a:p>
          <a:p>
            <a:pPr algn="ctr"/>
            <a:r>
              <a:rPr lang="en-GB" sz="2400" dirty="0" smtClean="0">
                <a:latin typeface="Comic Sans MS" panose="030F0702030302020204" pitchFamily="66" charset="0"/>
              </a:rPr>
              <a:t>If you are studying French, you will be visiting Paris. </a:t>
            </a:r>
            <a:br>
              <a:rPr lang="en-GB" sz="2400" dirty="0" smtClean="0">
                <a:latin typeface="Comic Sans MS" panose="030F0702030302020204" pitchFamily="66" charset="0"/>
              </a:rPr>
            </a:br>
            <a:r>
              <a:rPr lang="en-GB" sz="2400" dirty="0" smtClean="0">
                <a:latin typeface="Comic Sans MS" panose="030F0702030302020204" pitchFamily="66" charset="0"/>
              </a:rPr>
              <a:t/>
            </a:r>
            <a:br>
              <a:rPr lang="en-GB" sz="2400" dirty="0" smtClean="0">
                <a:latin typeface="Comic Sans MS" panose="030F0702030302020204" pitchFamily="66" charset="0"/>
              </a:rPr>
            </a:br>
            <a:r>
              <a:rPr lang="en-GB" sz="2400" dirty="0" smtClean="0">
                <a:latin typeface="Comic Sans MS" panose="030F0702030302020204" pitchFamily="66" charset="0"/>
              </a:rPr>
              <a:t>Look for the resources with the French flag at the top of them.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95536" y="3935917"/>
            <a:ext cx="525658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latin typeface="Comic Sans MS" panose="030F0702030302020204" pitchFamily="66" charset="0"/>
              </a:rPr>
              <a:t>If you are studying Spanish, you will be visiting Madrid.</a:t>
            </a:r>
            <a:br>
              <a:rPr lang="en-GB" sz="2400" dirty="0" smtClean="0">
                <a:latin typeface="Comic Sans MS" panose="030F0702030302020204" pitchFamily="66" charset="0"/>
              </a:rPr>
            </a:br>
            <a:r>
              <a:rPr lang="en-GB" sz="2400" dirty="0" smtClean="0">
                <a:latin typeface="Comic Sans MS" panose="030F0702030302020204" pitchFamily="66" charset="0"/>
              </a:rPr>
              <a:t/>
            </a:r>
            <a:br>
              <a:rPr lang="en-GB" sz="2400" dirty="0" smtClean="0">
                <a:latin typeface="Comic Sans MS" panose="030F0702030302020204" pitchFamily="66" charset="0"/>
              </a:rPr>
            </a:br>
            <a:r>
              <a:rPr lang="en-GB" sz="2400" dirty="0">
                <a:latin typeface="Comic Sans MS" panose="030F0702030302020204" pitchFamily="66" charset="0"/>
              </a:rPr>
              <a:t>L</a:t>
            </a:r>
            <a:r>
              <a:rPr lang="en-GB" sz="2400" dirty="0" smtClean="0">
                <a:latin typeface="Comic Sans MS" panose="030F0702030302020204" pitchFamily="66" charset="0"/>
              </a:rPr>
              <a:t>ook for the resources with the Spanish flag at the top of them.</a:t>
            </a:r>
          </a:p>
        </p:txBody>
      </p:sp>
      <p:pic>
        <p:nvPicPr>
          <p:cNvPr id="2050" name="Picture 2" descr="C:\Users\Howards\AppData\Local\Microsoft\Windows\Temporary Internet Files\Content.IE5\Q43EEOPI\MP900362676[1]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633758">
            <a:off x="5265354" y="2071483"/>
            <a:ext cx="1803970" cy="11995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Howards\AppData\Local\Microsoft\Windows\Temporary Internet Files\Content.IE5\Q43EEOPI\MP900362833[1]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552098">
            <a:off x="5439738" y="5127355"/>
            <a:ext cx="1872208" cy="12481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7" name="Group 6"/>
          <p:cNvGrpSpPr/>
          <p:nvPr/>
        </p:nvGrpSpPr>
        <p:grpSpPr>
          <a:xfrm>
            <a:off x="5508104" y="32792"/>
            <a:ext cx="3384376" cy="3267308"/>
            <a:chOff x="5508104" y="32792"/>
            <a:chExt cx="3384376" cy="3267308"/>
          </a:xfrm>
        </p:grpSpPr>
        <p:sp>
          <p:nvSpPr>
            <p:cNvPr id="6" name="Oval Callout 5"/>
            <p:cNvSpPr/>
            <p:nvPr/>
          </p:nvSpPr>
          <p:spPr>
            <a:xfrm>
              <a:off x="5508104" y="32792"/>
              <a:ext cx="3384376" cy="3267308"/>
            </a:xfrm>
            <a:prstGeom prst="wedgeEllipseCallout">
              <a:avLst>
                <a:gd name="adj1" fmla="val 14587"/>
                <a:gd name="adj2" fmla="val 65468"/>
              </a:avLst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5736548" y="732248"/>
              <a:ext cx="2927487" cy="19389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400" dirty="0" smtClean="0">
                  <a:latin typeface="Comic Sans MS" panose="030F0702030302020204" pitchFamily="66" charset="0"/>
                </a:rPr>
                <a:t>You will now be split into groups by your teacher so listen carefully to the instructions.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77801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72</Words>
  <Application>Microsoft Office PowerPoint</Application>
  <PresentationFormat>On-screen Show (4:3)</PresentationFormat>
  <Paragraphs>6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Howards</dc:creator>
  <cp:lastModifiedBy>D Broomhead</cp:lastModifiedBy>
  <cp:revision>6</cp:revision>
  <dcterms:created xsi:type="dcterms:W3CDTF">2014-01-19T21:23:19Z</dcterms:created>
  <dcterms:modified xsi:type="dcterms:W3CDTF">2014-01-22T10:09:29Z</dcterms:modified>
</cp:coreProperties>
</file>