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16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30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09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0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71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5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2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2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31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20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FB74-2044-4960-BBBC-A4D54A2E5143}" type="datetimeFigureOut">
              <a:rPr lang="en-GB" smtClean="0"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57AD5-0282-4EE3-8888-5D095C582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5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2952328" cy="850106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Polygons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149080"/>
            <a:ext cx="8229600" cy="2332856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A polygon is a 2D shape with straight sides. </a:t>
            </a:r>
          </a:p>
          <a:p>
            <a:pPr marL="0" indent="0" algn="ctr">
              <a:buNone/>
            </a:pPr>
            <a:r>
              <a:rPr lang="en-GB" dirty="0" smtClean="0"/>
              <a:t>Polygons surround us everywhere. 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How many of the polygons on the following slides can you name?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51520" y="1268760"/>
            <a:ext cx="1152128" cy="115212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/>
          <p:cNvSpPr/>
          <p:nvPr/>
        </p:nvSpPr>
        <p:spPr>
          <a:xfrm>
            <a:off x="863588" y="2708920"/>
            <a:ext cx="1080120" cy="1080120"/>
          </a:xfrm>
          <a:prstGeom prst="parallelogram">
            <a:avLst/>
          </a:prstGeom>
          <a:solidFill>
            <a:srgbClr val="EC20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/>
          <p:cNvSpPr/>
          <p:nvPr/>
        </p:nvSpPr>
        <p:spPr>
          <a:xfrm>
            <a:off x="2915816" y="2780928"/>
            <a:ext cx="1296144" cy="1008112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iamond 6"/>
          <p:cNvSpPr/>
          <p:nvPr/>
        </p:nvSpPr>
        <p:spPr>
          <a:xfrm>
            <a:off x="4860032" y="1844824"/>
            <a:ext cx="1080120" cy="144016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gular Pentagon 7"/>
          <p:cNvSpPr/>
          <p:nvPr/>
        </p:nvSpPr>
        <p:spPr>
          <a:xfrm>
            <a:off x="3532414" y="1487466"/>
            <a:ext cx="1039586" cy="1041434"/>
          </a:xfrm>
          <a:prstGeom prst="pentag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/>
          <p:cNvSpPr/>
          <p:nvPr/>
        </p:nvSpPr>
        <p:spPr>
          <a:xfrm>
            <a:off x="6156176" y="1531359"/>
            <a:ext cx="1080120" cy="1008112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ptagon 9"/>
          <p:cNvSpPr/>
          <p:nvPr/>
        </p:nvSpPr>
        <p:spPr>
          <a:xfrm>
            <a:off x="6156176" y="2744924"/>
            <a:ext cx="1080120" cy="1080120"/>
          </a:xfrm>
          <a:prstGeom prst="hept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ctagon 10"/>
          <p:cNvSpPr/>
          <p:nvPr/>
        </p:nvSpPr>
        <p:spPr>
          <a:xfrm>
            <a:off x="1223628" y="453832"/>
            <a:ext cx="1080120" cy="1152128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ecagon 11"/>
          <p:cNvSpPr/>
          <p:nvPr/>
        </p:nvSpPr>
        <p:spPr>
          <a:xfrm>
            <a:off x="1944827" y="1772816"/>
            <a:ext cx="1152128" cy="1224136"/>
          </a:xfrm>
          <a:prstGeom prst="dec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6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R8ggDRi_N_263HFAjhT3RtbR2xht1AQeJxDPB2VZrjQpBe9vwz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01" y="332656"/>
            <a:ext cx="3600400" cy="270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QiIs3p8-33vRZrmGVsWLPrRbuP5gfB2DxPjpubuYMV23Ji_YaQp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3600400" cy="231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enuinemudpie.ca/wp-content/uploads/2011/08/tai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80" y="341291"/>
            <a:ext cx="3471815" cy="269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hreesixty360.files.wordpress.com/2008/04/7047-bahai-uganda.jpg?w=300&amp;h=19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80" y="3861048"/>
            <a:ext cx="3471815" cy="231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9701" y="3140968"/>
            <a:ext cx="3600400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Giants’ Causeway, Ireland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96787" y="3170631"/>
            <a:ext cx="3600400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$5 coin, Hong Kong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19701" y="6309320"/>
            <a:ext cx="3600400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Stop sign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61080" y="6309319"/>
            <a:ext cx="3600400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Bahai</a:t>
            </a:r>
            <a:r>
              <a:rPr lang="en-GB" sz="2000" dirty="0" smtClean="0"/>
              <a:t> House of Worship, Uganda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59631" y="1670267"/>
            <a:ext cx="27363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HEXAGON (6 sides)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28834" y="1666923"/>
            <a:ext cx="27363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DECAGON (10 sides)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412031" y="4869160"/>
            <a:ext cx="27363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OCTAGON (8 sides)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28834" y="4869160"/>
            <a:ext cx="27363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NONAGON (9 sides)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1457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ANd9GcT6i_MgJagZH6M1BZpQhanlJAP8uUQhf335z168u4ESty2s_ObR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17" y="238299"/>
            <a:ext cx="4488116" cy="247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1915" y="2751393"/>
            <a:ext cx="4488117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ChinaBio</a:t>
            </a:r>
            <a:r>
              <a:rPr lang="en-GB" sz="2400" dirty="0" smtClean="0"/>
              <a:t> laboratory, China</a:t>
            </a:r>
            <a:endParaRPr lang="en-GB" sz="2400" dirty="0"/>
          </a:p>
        </p:txBody>
      </p:sp>
      <p:pic>
        <p:nvPicPr>
          <p:cNvPr id="2052" name="Picture 4" descr="http://t2.gstatic.com/images?q=tbn:ANd9GcQv677X-9wEF2yw6Mow5sOYqJ7iW4zSe3rxmiXaCxbzxVm0EB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16" y="3356991"/>
            <a:ext cx="4200084" cy="282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1915" y="6197402"/>
            <a:ext cx="4200086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“The __________”, USA</a:t>
            </a:r>
            <a:endParaRPr lang="en-GB" sz="2400" dirty="0"/>
          </a:p>
        </p:txBody>
      </p:sp>
      <p:pic>
        <p:nvPicPr>
          <p:cNvPr id="2054" name="Picture 6" descr="http://www.mathplane.com/yahoo_site_admin/assets/images/hamburg_along_the_elbe_courtesy_of_flickr.38180153_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770" y="3364449"/>
            <a:ext cx="3750716" cy="281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24401" y="6216742"/>
            <a:ext cx="4200086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Car park, Hamburg, Germany</a:t>
            </a:r>
            <a:endParaRPr lang="en-GB" sz="2400" dirty="0"/>
          </a:p>
        </p:txBody>
      </p:sp>
      <p:pic>
        <p:nvPicPr>
          <p:cNvPr id="2056" name="Picture 8" descr="http://www.overheadcompartment.org/wp-content/uploads/2012/10/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017" y="238299"/>
            <a:ext cx="4066546" cy="244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961017" y="2751393"/>
            <a:ext cx="4066546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Brazilian national flag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59631" y="1670267"/>
            <a:ext cx="27363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HEPTAGON (7 sides)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835696" y="404664"/>
            <a:ext cx="28887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TRAPEZIUM (4 sides)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26137" y="1909034"/>
            <a:ext cx="27363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RHOMBUS (4 sides)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47820" y="4770967"/>
            <a:ext cx="2736305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PENTAGON (5 sides)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7" y="4770967"/>
            <a:ext cx="3528392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PARALLELOGRAM (4 sides)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2413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Polygons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6</cp:revision>
  <dcterms:created xsi:type="dcterms:W3CDTF">2014-03-10T07:51:37Z</dcterms:created>
  <dcterms:modified xsi:type="dcterms:W3CDTF">2014-03-10T08:35:07Z</dcterms:modified>
</cp:coreProperties>
</file>